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7"/>
  </p:notesMasterIdLst>
  <p:handoutMasterIdLst>
    <p:handoutMasterId r:id="rId2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26" autoAdjust="0"/>
    <p:restoredTop sz="73389" autoAdjust="0"/>
  </p:normalViewPr>
  <p:slideViewPr>
    <p:cSldViewPr snapToGrid="0">
      <p:cViewPr varScale="1">
        <p:scale>
          <a:sx n="51" d="100"/>
          <a:sy n="51" d="100"/>
        </p:scale>
        <p:origin x="256" y="156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2015-12-14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2015-12-14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section's goal is to have you bootstrap another node, this time a web server, and add it to the proxy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you have the third node, it is time to add that node to the member's list for the load balancer.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Instructor</a:t>
            </a:r>
            <a:r>
              <a:rPr lang="en-US" baseline="0" dirty="0" smtClean="0"/>
              <a:t> Note: Allow 15 minutes to complete this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8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 use 'knife node show' to display the 'cloud' attribute for node3, you will see the local, private, and public connection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Capture and write down the public hostname and the public ipv4 address of node3. You will need this in the recipe you are going to write.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93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second web server (node3) to the load balancer's (LB) members list. You may need to run 'knife node show node3 -a cloud' to get the hostname and ipaddress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 the version number in </a:t>
            </a:r>
            <a:r>
              <a:rPr lang="en-US" dirty="0" err="1" smtClean="0"/>
              <a:t>myhaproxy</a:t>
            </a:r>
            <a:r>
              <a:rPr lang="en-US" baseline="0" dirty="0" smtClean="0"/>
              <a:t> cookbook's metadata.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35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Change</a:t>
            </a:r>
            <a:r>
              <a:rPr lang="en-US" baseline="0" dirty="0" smtClean="0"/>
              <a:t> into the '</a:t>
            </a:r>
            <a:r>
              <a:rPr lang="en-US" dirty="0" err="1" smtClean="0"/>
              <a:t>myhaproxy</a:t>
            </a:r>
            <a:r>
              <a:rPr lang="en-US" baseline="0" dirty="0" smtClean="0"/>
              <a:t>' cookbook directory </a:t>
            </a:r>
            <a:r>
              <a:rPr lang="en-US" dirty="0" smtClean="0"/>
              <a:t>and then run 'berks install' to install any</a:t>
            </a:r>
            <a:r>
              <a:rPr lang="en-US" baseline="0" dirty="0" smtClean="0"/>
              <a:t> dependencies for the '</a:t>
            </a:r>
            <a:r>
              <a:rPr lang="en-US" dirty="0" err="1" smtClean="0"/>
              <a:t>myhaproxy</a:t>
            </a:r>
            <a:r>
              <a:rPr lang="en-US" dirty="0" smtClean="0"/>
              <a:t>' cookbook.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Any time you change the version number of a cookbook Berkshelf</a:t>
            </a:r>
            <a:r>
              <a:rPr lang="en-US" baseline="0" dirty="0" smtClean="0"/>
              <a:t> requires you re-evaluate the dependencies even if they dependencies have not changed.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8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'berks upload' to upload the myhaproxy cookbook to Chef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7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Converge the cookbook by logging into that node and running '</a:t>
            </a:r>
            <a:r>
              <a:rPr lang="en-US" dirty="0" err="1" smtClean="0"/>
              <a:t>sudo</a:t>
            </a:r>
            <a:r>
              <a:rPr lang="en-US" dirty="0" smtClean="0"/>
              <a:t> chef-client' or remotely administer the node with the 'knife ssh' command</a:t>
            </a:r>
            <a:r>
              <a:rPr lang="en-US" baseline="0" dirty="0" smtClean="0"/>
              <a:t> as shown here.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Within the output you should see the haproxy configuration file will update with a new entry that contains the information of the second member (node3).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 web browser to the URL of your Proxy server and</a:t>
            </a:r>
            <a:r>
              <a:rPr lang="en-US" baseline="0" dirty="0" smtClean="0"/>
              <a:t> </a:t>
            </a:r>
            <a:r>
              <a:rPr lang="en-US" dirty="0" smtClean="0"/>
              <a:t>then click Refresh a few times. You should see each of your web server's HTML page</a:t>
            </a:r>
            <a:r>
              <a:rPr lang="en-US" baseline="0" dirty="0" smtClean="0"/>
              <a:t> as the Proxy server switches between each web server.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not a very scientific way of seeing that the proxy server is balancing requests between these two web nodes.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229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6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r>
              <a:rPr lang="en-US" baseline="0" dirty="0" smtClean="0"/>
              <a:t> these questions. </a:t>
            </a:r>
          </a:p>
          <a:p>
            <a:endParaRPr lang="en-US" baseline="0" dirty="0" smtClean="0"/>
          </a:p>
          <a:p>
            <a:r>
              <a:rPr lang="en-US" dirty="0" smtClean="0"/>
              <a:t>With your answers, turn to another person and alternate asking each other asking these questions and sharing your 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bootstrap, 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run list, and run chef-client on a node. You will also learn how to update a default attribute within a recipe, version and upload a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completing this module, you will have configured three nodes:</a:t>
            </a:r>
          </a:p>
          <a:p>
            <a:endParaRPr lang="en-US" dirty="0" smtClean="0"/>
          </a:p>
          <a:p>
            <a:pPr marL="171450" marR="0" indent="-17145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Node 1:</a:t>
            </a:r>
            <a:r>
              <a:rPr lang="en-US" baseline="0" dirty="0" smtClean="0"/>
              <a:t> </a:t>
            </a:r>
            <a:r>
              <a:rPr lang="en-US" dirty="0" smtClean="0"/>
              <a:t>A</a:t>
            </a:r>
            <a:r>
              <a:rPr lang="en-US" baseline="0" dirty="0" smtClean="0"/>
              <a:t> web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Node 2:</a:t>
            </a:r>
            <a:r>
              <a:rPr lang="en-US" baseline="0" dirty="0" smtClean="0"/>
              <a:t> </a:t>
            </a:r>
            <a:r>
              <a:rPr lang="en-US" dirty="0" smtClean="0"/>
              <a:t>The load balancer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Node 3: Another web server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6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its time to create a third node. The third node will be the second web server node.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provide you with a new node for the following exercise.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</a:t>
            </a:r>
            <a:r>
              <a:rPr lang="en-US" baseline="0" dirty="0" smtClean="0"/>
              <a:t> Note: Allow 10 minutes to complete this exercise</a:t>
            </a: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Bootstrap the</a:t>
            </a:r>
            <a:r>
              <a:rPr lang="en-US" baseline="0" dirty="0" smtClean="0"/>
              <a:t> new</a:t>
            </a:r>
            <a:r>
              <a:rPr lang="en-US" dirty="0" smtClean="0"/>
              <a:t> node and name it node3.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21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you bootstrapped the node.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72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Set the run list for this node by running the apache cookbook's default recipe.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8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Apply that run list by logging into that node and running sudo chef-client or remotely administer the node with the 'knife ssh' command</a:t>
            </a:r>
            <a:r>
              <a:rPr lang="en-US" baseline="0" dirty="0" smtClean="0"/>
              <a:t> as shown here.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29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the node serves up the default html page that contains the node's internal IP</a:t>
            </a:r>
            <a:r>
              <a:rPr lang="en-US" baseline="0" dirty="0" smtClean="0"/>
              <a:t> </a:t>
            </a:r>
            <a:r>
              <a:rPr lang="en-US" dirty="0" smtClean="0"/>
              <a:t>address and hostname.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6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3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32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1712" y="482873"/>
            <a:ext cx="2099769" cy="209976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Create another web server and </a:t>
            </a:r>
            <a:r>
              <a:rPr lang="en-US" dirty="0"/>
              <a:t>add it </a:t>
            </a:r>
            <a:r>
              <a:rPr lang="en-US" dirty="0" smtClean="0"/>
              <a:t>as a proxy member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19757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527" y="2496327"/>
            <a:ext cx="11846025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the Load Balancer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that system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load balancer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node1: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cloud: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local_hostname:  ip-172-31-8-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64.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local_ipv4: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private_ips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provider:        ec2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public_hostname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ec2-54-176-64-173.us-west-1.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public_ipv4: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node3 -a cloud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Add the Other Web Server to LB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']['members'] = [{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4000" dirty="0" smtClean="0"/>
              <a:t>ec2-52-8-71-11.us-west-1.compute.amazonaws.com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4000" dirty="0" smtClean="0"/>
              <a:t>52.8.71.11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/>
              <a:t>54.175.46.48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include_recipe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/recipes/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245429"/>
            <a:ext cx="14404273" cy="24849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6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Update the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maintainer       'The Authors'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maintainer_email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license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all_rights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    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long_description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version          '0.2.0'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depends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metadata.rb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3017708"/>
            <a:ext cx="14423693" cy="412736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Resolving cookbook dependencies...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 from source at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cookbook index from https://supermarket.chef.io...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build-essential (2.2.3)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cpu (0.2.0)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haproxy (1.6.6)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CD and Then Run </a:t>
            </a:r>
            <a:r>
              <a:rPr lang="en-US" dirty="0"/>
              <a:t>berks install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469846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install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5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82164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build-essential (2.2.3)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cpu (0.2.0)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haproxy (1.6.6)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(0.2.0) to: 'https://api.opscode.com:443/organizations/steveessentials2'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Upload the Cookbook to Chef 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upload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apache::server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build-essential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Converge the Cookbook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"sudo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3735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18166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Load Balancer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5950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2959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/>
              <a:t>Lab: Test</a:t>
            </a:r>
            <a:br>
              <a:rPr lang="en-US" dirty="0"/>
            </a:br>
            <a:r>
              <a:rPr lang="en-US" dirty="0"/>
              <a:t>the Load Balancer</a:t>
            </a:r>
          </a:p>
        </p:txBody>
      </p:sp>
    </p:spTree>
    <p:extLst>
      <p:ext uri="{BB962C8B-B14F-4D97-AF65-F5344CB8AC3E}">
        <p14:creationId xmlns:p14="http://schemas.microsoft.com/office/powerpoint/2010/main" val="1678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process to setup a third web node? </a:t>
            </a:r>
          </a:p>
          <a:p>
            <a:endParaRPr lang="en-US" dirty="0" smtClean="0"/>
          </a:p>
          <a:p>
            <a:r>
              <a:rPr lang="en-US" dirty="0" smtClean="0"/>
              <a:t>What is the process for removing a web node?</a:t>
            </a:r>
          </a:p>
          <a:p>
            <a:endParaRPr lang="en-US" dirty="0"/>
          </a:p>
          <a:p>
            <a:r>
              <a:rPr lang="en-US" dirty="0" smtClean="0"/>
              <a:t>What is the most manual part of the process?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Bootstrap, update the </a:t>
            </a:r>
            <a:r>
              <a:rPr lang="en-US" dirty="0" err="1" smtClean="0"/>
              <a:t>run_list</a:t>
            </a:r>
            <a:r>
              <a:rPr lang="en-US" dirty="0" smtClean="0"/>
              <a:t>, and run chef-client on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Append values to an attribute within a recipe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Version a cookbook and upload it to the Chef Server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7921162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309025" lvl="1"/>
            <a:r>
              <a:rPr lang="en-US" dirty="0" smtClean="0"/>
              <a:t>You already configured the load balancer and one web server node.</a:t>
            </a:r>
          </a:p>
          <a:p>
            <a:pPr marL="309025" lvl="1"/>
            <a:endParaRPr lang="en-US" dirty="0"/>
          </a:p>
          <a:p>
            <a:pPr marL="309025" lvl="1"/>
            <a:r>
              <a:rPr lang="en-US" dirty="0" smtClean="0"/>
              <a:t>In this module you'll add another node to the load balancer's list of web server's it is serving.</a:t>
            </a:r>
          </a:p>
          <a:p>
            <a:pPr marL="309025" lvl="1"/>
            <a:endParaRPr lang="en-US" dirty="0"/>
          </a:p>
          <a:p>
            <a:pPr marL="309025" lvl="1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 bwMode="white">
          <a:xfrm>
            <a:off x="9250517" y="6114993"/>
            <a:ext cx="2254667" cy="898330"/>
          </a:xfrm>
          <a:prstGeom prst="rect">
            <a:avLst/>
          </a:prstGeom>
        </p:spPr>
        <p:txBody>
          <a:bodyPr vert="horz" wrap="square" lIns="0" tIns="0" rIns="0" bIns="0" rtlCol="0">
            <a:normAutofit fontScale="77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 smtClean="0"/>
              <a:t>Load Balancer</a:t>
            </a:r>
            <a:r>
              <a:rPr lang="en-US" sz="3400" b="1" dirty="0" smtClean="0"/>
              <a:t/>
            </a:r>
            <a:br>
              <a:rPr lang="en-US" sz="3400" b="1" dirty="0" smtClean="0"/>
            </a:br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285728" y="4262849"/>
            <a:ext cx="1371600" cy="56430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982" y="4514441"/>
            <a:ext cx="1321013" cy="133435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11285728" y="5318545"/>
            <a:ext cx="1371600" cy="53025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 txBox="1">
            <a:spLocks/>
          </p:cNvSpPr>
          <p:nvPr/>
        </p:nvSpPr>
        <p:spPr bwMode="white">
          <a:xfrm>
            <a:off x="12672135" y="4728040"/>
            <a:ext cx="3169739" cy="393339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 smtClean="0"/>
              <a:t>Web </a:t>
            </a:r>
            <a:r>
              <a:rPr lang="en-US" sz="2600" dirty="0" smtClean="0"/>
              <a:t>Server (Existing)</a:t>
            </a:r>
            <a:endParaRPr lang="en-US" sz="2600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12217400" y="7255010"/>
            <a:ext cx="3682134" cy="46486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/>
              <a:t>Web </a:t>
            </a:r>
            <a:r>
              <a:rPr lang="en-US" sz="2400" b="1" dirty="0" smtClean="0"/>
              <a:t>Server (New) </a:t>
            </a:r>
            <a:endParaRPr lang="en-US" sz="2400" b="1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0147007" y="3790179"/>
            <a:ext cx="0" cy="598466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 bwMode="auto">
          <a:xfrm>
            <a:off x="8858291" y="2251905"/>
            <a:ext cx="2343778" cy="1368333"/>
          </a:xfrm>
          <a:prstGeom prst="cloud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r" defTabSz="914099"/>
            <a:r>
              <a:rPr lang="en-US" sz="2400" dirty="0" smtClean="0">
                <a:solidFill>
                  <a:schemeClr val="tx1"/>
                </a:solidFill>
              </a:rPr>
              <a:t>Internet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29" y="3146707"/>
            <a:ext cx="1636811" cy="17451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859" y="5548037"/>
            <a:ext cx="1636811" cy="17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Run chef-client on that system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</a:t>
            </a:r>
            <a:r>
              <a:rPr lang="en-US" dirty="0"/>
              <a:t>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Connecting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to 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first Chef Client run...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[2015-09-16T17:36:14+00:00] WARN: Node node3 has an empty run list.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Converging 0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 complete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Chef Client finished, 0/0 resources updated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Bootstrap the New Node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 knife bootstrap FQDN -x USER -P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PWD -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-N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node3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 Name:   node3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Environment: _default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FQDN:        ip-172-31-0-127.ec2.internal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54.210.86.164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 List: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Platform:    centos 6.6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Verify the </a:t>
            </a:r>
            <a:r>
              <a:rPr lang="en-US" dirty="0"/>
              <a:t>New Node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node3: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Set the Run 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node3 "recipe[apache]"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Lab: Converge the Run List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75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Verify that the New Node Serves the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18" y="2721935"/>
            <a:ext cx="10829964" cy="4384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198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15560</TotalTime>
  <Words>1593</Words>
  <Application>Microsoft Macintosh PowerPoint</Application>
  <PresentationFormat>Custom</PresentationFormat>
  <Paragraphs>255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Courier New</vt:lpstr>
      <vt:lpstr>Gill Sans MT</vt:lpstr>
      <vt:lpstr>Inconsolata</vt:lpstr>
      <vt:lpstr>Wingdings</vt:lpstr>
      <vt:lpstr>Arial</vt:lpstr>
      <vt:lpstr>ChefDk3.2Template</vt:lpstr>
      <vt:lpstr>Managing Multiple Nodes</vt:lpstr>
      <vt:lpstr>Objectives</vt:lpstr>
      <vt:lpstr>Managing User Traffic</vt:lpstr>
      <vt:lpstr>Lab: Another Web Node</vt:lpstr>
      <vt:lpstr>Lab: Bootstrap the New Node</vt:lpstr>
      <vt:lpstr>Lab: Verify the New Node</vt:lpstr>
      <vt:lpstr>Lab: Set the Run List</vt:lpstr>
      <vt:lpstr>Lab: Converge the Run List </vt:lpstr>
      <vt:lpstr>Verify that the New Node Serves the Page</vt:lpstr>
      <vt:lpstr>Lab: Update the Load Balancer</vt:lpstr>
      <vt:lpstr>Lab: Capture Node's Public Host Name and IP</vt:lpstr>
      <vt:lpstr>Lab: Add the Other Web Server to LB </vt:lpstr>
      <vt:lpstr>Lab: Update the Version</vt:lpstr>
      <vt:lpstr>Lab: CD and Then Run berks install</vt:lpstr>
      <vt:lpstr>Lab: Upload the Cookbook to Chef Server</vt:lpstr>
      <vt:lpstr>Lab: Converge the Cookbook </vt:lpstr>
      <vt:lpstr>PowerPoint Presentation</vt:lpstr>
      <vt:lpstr>PowerPoint Presentation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2015</cp:revision>
  <cp:lastPrinted>2015-02-07T23:49:10Z</cp:lastPrinted>
  <dcterms:created xsi:type="dcterms:W3CDTF">2012-09-13T17:36:07Z</dcterms:created>
  <dcterms:modified xsi:type="dcterms:W3CDTF">2015-12-14T22:43:22Z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